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70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65441" autoAdjust="0"/>
    <p:restoredTop sz="86380" autoAdjust="0"/>
  </p:normalViewPr>
  <p:slideViewPr>
    <p:cSldViewPr>
      <p:cViewPr>
        <p:scale>
          <a:sx n="66" d="100"/>
          <a:sy n="66" d="100"/>
        </p:scale>
        <p:origin x="-214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60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محاضرات طرائق التدريس العملي</a:t>
            </a:r>
            <a:r>
              <a:rPr lang="en-US" smtClean="0"/>
              <a:t/>
            </a:r>
            <a:br>
              <a:rPr lang="en-US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أ.د لقمان عمران </a:t>
            </a:r>
            <a:r>
              <a:rPr lang="ar-IQ" dirty="0" err="1" smtClean="0">
                <a:solidFill>
                  <a:srgbClr val="FF0000"/>
                </a:solidFill>
              </a:rPr>
              <a:t>شنين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ar-IQ" dirty="0" smtClean="0">
                <a:solidFill>
                  <a:srgbClr val="FF0000"/>
                </a:solidFill>
              </a:rPr>
              <a:t>1439هــ                                                  </a:t>
            </a:r>
            <a:r>
              <a:rPr lang="ar-IQ" dirty="0" smtClean="0">
                <a:solidFill>
                  <a:srgbClr val="FF0000"/>
                </a:solidFill>
              </a:rPr>
              <a:t>2018 </a:t>
            </a:r>
            <a:r>
              <a:rPr lang="ar-IQ" dirty="0" err="1" smtClean="0"/>
              <a:t>م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285728"/>
            <a:ext cx="8715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513" y="2057400"/>
            <a:ext cx="62769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 smtClean="0">
                <a:solidFill>
                  <a:schemeClr val="bg1"/>
                </a:solidFill>
              </a:rPr>
              <a:t> </a:t>
            </a:r>
            <a:endParaRPr lang="ar-S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5413" y="1443038"/>
            <a:ext cx="63531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900238"/>
            <a:ext cx="60483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14282" y="0"/>
            <a:ext cx="892971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0175" y="1400175"/>
            <a:ext cx="63436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1333500"/>
            <a:ext cx="62007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438275"/>
            <a:ext cx="61912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0" y="285728"/>
            <a:ext cx="8715404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/>
              <a:t>-</a:t>
            </a:r>
            <a:endParaRPr lang="en-US" sz="3200" dirty="0" smtClean="0">
              <a:solidFill>
                <a:srgbClr val="C00000"/>
              </a:solidFill>
            </a:endParaRPr>
          </a:p>
          <a:p>
            <a:endParaRPr lang="ar-SA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14463"/>
            <a:ext cx="64008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6388" y="1943100"/>
            <a:ext cx="59912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5">
              <a:lumMod val="60000"/>
              <a:lumOff val="40000"/>
              <a:alpha val="88000"/>
            </a:schemeClr>
          </a:solidFill>
        </p:spPr>
        <p:txBody>
          <a:bodyPr wrap="square" rtlCol="1">
            <a:spAutoFit/>
          </a:bodyPr>
          <a:lstStyle/>
          <a:p>
            <a:r>
              <a:rPr lang="ar-IQ" b="1" dirty="0" smtClean="0"/>
              <a:t> </a:t>
            </a:r>
            <a:endParaRPr lang="ar-SA" sz="239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100" y="2005013"/>
            <a:ext cx="60198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1"/>
            <a:ext cx="9144000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IQ" sz="1600" dirty="0" smtClean="0"/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1600" b="1" dirty="0" smtClean="0"/>
              <a:t> </a:t>
            </a:r>
            <a:endParaRPr lang="en-US" sz="1600" dirty="0" smtClean="0"/>
          </a:p>
          <a:p>
            <a:r>
              <a:rPr lang="ar-IQ" sz="1600" b="1" dirty="0" smtClean="0"/>
              <a:t> </a:t>
            </a:r>
            <a:endParaRPr lang="en-US" sz="1600" dirty="0" smtClean="0"/>
          </a:p>
          <a:p>
            <a:endParaRPr lang="ar-SA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2575" y="2057400"/>
            <a:ext cx="60388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8763" y="1976438"/>
            <a:ext cx="60864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4450" y="1495425"/>
            <a:ext cx="65151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أثير استخدام التمرينات على اليابسة في بعض المتغيرات الوظيفية والبيوكيميائية والبدنية وانجاز 50 متر سباحة حر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تأثير استخدام التمرينات على اليابسة في بعض المتغيرات الوظيفية والبيوكيميائية والبدنية وانجاز 50 متر سباحة حرة</Template>
  <TotalTime>357</TotalTime>
  <Words>11</Words>
  <Application>Microsoft Office PowerPoint</Application>
  <PresentationFormat>عرض على الشاشة (3:4)‏</PresentationFormat>
  <Paragraphs>13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تأثير استخدام التمرينات على اليابسة في بعض المتغيرات الوظيفية والبيوكيميائية والبدنية وانجاز 50 متر سباحة حرة</vt:lpstr>
      <vt:lpstr>    محاضرات طرائق التدريس العملي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>Enjoy My Fine Releases.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طرائق التدريس العملي</dc:title>
  <dc:creator>DR.Ahmed Saker 2o1O</dc:creator>
  <cp:lastModifiedBy>mustafa</cp:lastModifiedBy>
  <cp:revision>66</cp:revision>
  <dcterms:created xsi:type="dcterms:W3CDTF">2018-12-10T11:17:48Z</dcterms:created>
  <dcterms:modified xsi:type="dcterms:W3CDTF">2018-12-16T07:48:06Z</dcterms:modified>
</cp:coreProperties>
</file>